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348" r:id="rId2"/>
    <p:sldId id="349" r:id="rId3"/>
    <p:sldId id="358" r:id="rId4"/>
    <p:sldId id="359" r:id="rId5"/>
    <p:sldId id="3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ERaNS NextGen Conference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2CE16-7CF0-48DD-9BB5-DE07A3BC80F3}" type="datetime1">
              <a:rPr lang="en-US" smtClean="0"/>
              <a:t>2026-10-28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92715-78FB-4727-8A84-9A9AAE458A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723218" y="5631655"/>
            <a:ext cx="731560" cy="907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/>
            </a:lvl1pPr>
          </a:lstStyle>
          <a:p>
            <a:r>
              <a:rPr lang="hu-HU" dirty="0"/>
              <a:t>Click to add your logo</a:t>
            </a:r>
            <a:endParaRPr lang="en-US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6756606" y="5631655"/>
            <a:ext cx="731560" cy="907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/>
            </a:lvl1pPr>
          </a:lstStyle>
          <a:p>
            <a:r>
              <a:rPr lang="hu-HU" dirty="0"/>
              <a:t>Click to add your logo</a:t>
            </a:r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5789994" y="5631655"/>
            <a:ext cx="731560" cy="907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825"/>
            </a:lvl1pPr>
          </a:lstStyle>
          <a:p>
            <a:r>
              <a:rPr lang="hu-HU" dirty="0"/>
              <a:t>Click to add your logo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55841" y="5631656"/>
            <a:ext cx="5199101" cy="907255"/>
          </a:xfrm>
          <a:prstGeom prst="rect">
            <a:avLst/>
          </a:prstGeom>
        </p:spPr>
        <p:txBody>
          <a:bodyPr>
            <a:noAutofit/>
          </a:bodyPr>
          <a:lstStyle>
            <a:lvl2pPr marL="0" indent="0">
              <a:buNone/>
              <a:defRPr sz="1600">
                <a:latin typeface="Arial Narrow" panose="020B0606020202030204" pitchFamily="34" charset="0"/>
              </a:defRPr>
            </a:lvl2pPr>
          </a:lstStyle>
          <a:p>
            <a:pPr lvl="1"/>
            <a:r>
              <a:rPr lang="hu-HU" dirty="0"/>
              <a:t>Freestyle</a:t>
            </a:r>
            <a:r>
              <a:rPr lang="en-US" dirty="0"/>
              <a:t> </a:t>
            </a:r>
            <a:r>
              <a:rPr lang="hu-HU" dirty="0"/>
              <a:t>Area </a:t>
            </a:r>
            <a:r>
              <a:rPr lang="en-US" dirty="0"/>
              <a:t>—</a:t>
            </a:r>
            <a:r>
              <a:rPr lang="hu-HU" dirty="0"/>
              <a:t> </a:t>
            </a:r>
            <a:r>
              <a:rPr lang="en-US" dirty="0"/>
              <a:t>you can add acknowledgments, email address, phone number, logos, or any related information.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389268" y="501161"/>
            <a:ext cx="836546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89269" y="85445"/>
            <a:ext cx="4092861" cy="318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 Narrow" panose="020B0606020202030204" pitchFamily="34" charset="0"/>
              </a:defRPr>
            </a:lvl1pPr>
          </a:lstStyle>
          <a:p>
            <a:pPr lvl="0"/>
            <a:r>
              <a:rPr lang="hu-HU" dirty="0"/>
              <a:t>Slide Title Here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61807" y="83321"/>
            <a:ext cx="4092861" cy="3188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latin typeface="Arial Narrow" panose="020B0606020202030204" pitchFamily="34" charset="0"/>
              </a:defRPr>
            </a:lvl1pPr>
          </a:lstStyle>
          <a:p>
            <a:pPr lvl="0"/>
            <a:r>
              <a:rPr lang="hu-HU" dirty="0"/>
              <a:t>Your name here, e.g. Smith Jones, et al.</a:t>
            </a:r>
            <a:endParaRPr lang="en-US" dirty="0"/>
          </a:p>
        </p:txBody>
      </p:sp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8105571" y="6526228"/>
            <a:ext cx="473375" cy="2767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B54C45-70A3-43F4-B835-D82F958119B5}" type="slidenum">
              <a:rPr lang="en-US" sz="1350" smtClean="0"/>
              <a:pPr/>
              <a:t>‹#›</a:t>
            </a:fld>
            <a:endParaRPr lang="en-US" sz="1350" dirty="0"/>
          </a:p>
        </p:txBody>
      </p:sp>
      <p:sp>
        <p:nvSpPr>
          <p:cNvPr id="16" name="Footer Placeholder 7"/>
          <p:cNvSpPr txBox="1">
            <a:spLocks/>
          </p:cNvSpPr>
          <p:nvPr userDrawn="1"/>
        </p:nvSpPr>
        <p:spPr>
          <a:xfrm>
            <a:off x="389268" y="6530560"/>
            <a:ext cx="7007576" cy="2767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n w="0"/>
                <a:solidFill>
                  <a:schemeClr val="tx1"/>
                </a:solidFill>
                <a:latin typeface="+mj-lt"/>
              </a:rPr>
              <a:t>1</a:t>
            </a:r>
            <a:r>
              <a:rPr lang="en-US" sz="1100" baseline="30000" dirty="0">
                <a:ln w="0"/>
                <a:solidFill>
                  <a:schemeClr val="tx1"/>
                </a:solidFill>
                <a:latin typeface="+mj-lt"/>
              </a:rPr>
              <a:t>st</a:t>
            </a:r>
            <a:r>
              <a:rPr lang="en-US" sz="1100" dirty="0">
                <a:ln w="0"/>
                <a:solidFill>
                  <a:schemeClr val="tx1"/>
                </a:solidFill>
                <a:latin typeface="+mj-lt"/>
              </a:rPr>
              <a:t> International Conference on Environmental Research and Nuclear Sciences – </a:t>
            </a:r>
            <a:r>
              <a:rPr lang="en-US" sz="1100" dirty="0" err="1">
                <a:ln w="0"/>
                <a:solidFill>
                  <a:schemeClr val="tx1"/>
                </a:solidFill>
                <a:latin typeface="+mj-lt"/>
              </a:rPr>
              <a:t>ERaNS</a:t>
            </a:r>
            <a:r>
              <a:rPr lang="en-US" sz="1100" dirty="0">
                <a:ln w="0"/>
                <a:solidFill>
                  <a:schemeClr val="tx1"/>
                </a:solidFill>
                <a:latin typeface="+mj-lt"/>
              </a:rPr>
              <a:t> NextGen: Empowering Youth</a:t>
            </a:r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389267" y="6488482"/>
            <a:ext cx="836539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9492" y="2889651"/>
            <a:ext cx="8625012" cy="237432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494" y="632184"/>
            <a:ext cx="8625012" cy="1863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59491" y="2952520"/>
            <a:ext cx="8625013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33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Your Presentation Title</a:t>
            </a:r>
            <a:endParaRPr lang="ko-KR" altLang="en-US" sz="33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490" y="4057536"/>
            <a:ext cx="86250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400" dirty="0">
                <a:solidFill>
                  <a:schemeClr val="bg1"/>
                </a:solidFill>
                <a:cs typeface="Arial" pitchFamily="34" charset="0"/>
              </a:rPr>
              <a:t>Presenter Name (presenter’s full name only)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490" y="4551918"/>
            <a:ext cx="8625014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altLang="ko-KR" sz="2100" dirty="0">
                <a:solidFill>
                  <a:schemeClr val="bg1"/>
                </a:solidFill>
                <a:cs typeface="Arial" pitchFamily="34" charset="0"/>
              </a:rPr>
              <a:t>Affiliation</a:t>
            </a:r>
            <a:endParaRPr lang="hu-HU" altLang="ko-KR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3"/>
          </p:nvPr>
        </p:nvSpPr>
        <p:spPr>
          <a:xfrm>
            <a:off x="7997670" y="5768830"/>
            <a:ext cx="731560" cy="680442"/>
          </a:xfrm>
        </p:spPr>
      </p:sp>
      <p:sp>
        <p:nvSpPr>
          <p:cNvPr id="41" name="Picture Placeholder 40"/>
          <p:cNvSpPr>
            <a:spLocks noGrp="1"/>
          </p:cNvSpPr>
          <p:nvPr>
            <p:ph type="pic" sz="quarter" idx="14"/>
          </p:nvPr>
        </p:nvSpPr>
        <p:spPr>
          <a:xfrm>
            <a:off x="6916213" y="5768830"/>
            <a:ext cx="731560" cy="680442"/>
          </a:xfrm>
        </p:spPr>
      </p:sp>
      <p:sp>
        <p:nvSpPr>
          <p:cNvPr id="42" name="Picture Placeholder 41"/>
          <p:cNvSpPr>
            <a:spLocks noGrp="1"/>
          </p:cNvSpPr>
          <p:nvPr>
            <p:ph type="pic" sz="quarter" idx="15"/>
          </p:nvPr>
        </p:nvSpPr>
        <p:spPr>
          <a:xfrm>
            <a:off x="5834757" y="5768830"/>
            <a:ext cx="731560" cy="680442"/>
          </a:xfrm>
        </p:spPr>
      </p:sp>
      <p:sp>
        <p:nvSpPr>
          <p:cNvPr id="43" name="Text Placeholder 42"/>
          <p:cNvSpPr>
            <a:spLocks noGrp="1"/>
          </p:cNvSpPr>
          <p:nvPr>
            <p:ph type="body" sz="quarter" idx="16"/>
          </p:nvPr>
        </p:nvSpPr>
        <p:spPr>
          <a:xfrm>
            <a:off x="414770" y="5768830"/>
            <a:ext cx="5199101" cy="945008"/>
          </a:xfrm>
        </p:spPr>
        <p:txBody>
          <a:bodyPr/>
          <a:lstStyle/>
          <a:p>
            <a:pPr marL="0" indent="0">
              <a:buNone/>
            </a:pPr>
            <a:endParaRPr lang="en-US" sz="16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93164" y="1431862"/>
            <a:ext cx="5006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TEMPLATE AND INSTRUCTIONS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70446" y="2560215"/>
            <a:ext cx="86031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strongly advised that all participants use this template for their presentations.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Please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do not change the font or the font size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you need more slides, use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Duplicate Slide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by right-clicking a slide in the slide pane.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EFBAB-307D-6827-CA12-D49A365F1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77D68E-9C75-5C3E-FA1D-B62C2651DC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32747C-CD73-95CE-0868-7F7B7661C4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2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057" y="2059200"/>
            <a:ext cx="8811884" cy="14311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of Your Presentation</a:t>
            </a:r>
            <a:endParaRPr lang="hu-HU" altLang="ko-K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hu-HU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  <a:p>
            <a:pPr algn="ctr">
              <a:spcAft>
                <a:spcPts val="600"/>
              </a:spcAft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hu-HU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hu-HU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Email Address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971" y="667582"/>
            <a:ext cx="8346057" cy="8540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95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r>
              <a:rPr lang="hu-HU" altLang="ko-KR" sz="495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ko-KR" altLang="en-US" sz="4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8" y="3769150"/>
            <a:ext cx="9067062" cy="23090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030C4A-D247-DA3E-1379-DD10EA5753BA}"/>
              </a:ext>
            </a:extLst>
          </p:cNvPr>
          <p:cNvSpPr txBox="1"/>
          <p:nvPr/>
        </p:nvSpPr>
        <p:spPr>
          <a:xfrm>
            <a:off x="398970" y="6156943"/>
            <a:ext cx="834605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24-28 MAY 2027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On-screen Show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ERaNS NextGen Conference Presentation Template</dc:title>
  <dc:creator>ERaNS NextGen Conference</dc:creator>
  <dcterms:modified xsi:type="dcterms:W3CDTF">2026-10-28T10:26:46Z</dcterms:modified>
</cp:coreProperties>
</file>